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4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6000"/>
            <a:lum/>
          </a:blip>
          <a:srcRect/>
          <a:stretch>
            <a:fillRect t="-23000" b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gh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7200" y="3833720"/>
            <a:ext cx="7832667" cy="302428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24000"/>
            <a:ext cx="7772400" cy="1470025"/>
          </a:xfrm>
        </p:spPr>
        <p:txBody>
          <a:bodyPr>
            <a:no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ru-RU" sz="80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/>
            </a:r>
            <a:br>
              <a:rPr lang="ru-RU" sz="80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r>
              <a:rPr lang="ru-RU" sz="80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осенний лагерь «Дружный - 2020»</a:t>
            </a:r>
            <a:br>
              <a:rPr lang="ru-RU" sz="80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r>
              <a:rPr lang="ru-RU" sz="4800" b="1" cap="all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Мбоу</a:t>
            </a:r>
            <a:r>
              <a:rPr lang="ru-RU" sz="48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«Гимназия №52»</a:t>
            </a:r>
            <a:endParaRPr lang="ru-RU" sz="48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5000" b="-4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загружено (1)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57600" y="4495800"/>
            <a:ext cx="5486400" cy="189582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371600" y="838200"/>
            <a:ext cx="8229600" cy="1143000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6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 день</a:t>
            </a:r>
            <a:br>
              <a:rPr lang="ru-RU" sz="6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6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«Безопасность детства»</a:t>
            </a:r>
            <a:endParaRPr lang="ru-RU" sz="6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1" y="3230563"/>
            <a:ext cx="4572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62600" y="381000"/>
            <a:ext cx="3398309" cy="2548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81600" y="3581400"/>
            <a:ext cx="3799417" cy="284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1000"/>
            <a:lum/>
          </a:blip>
          <a:srcRect/>
          <a:stretch>
            <a:fillRect t="-26000" b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ages.png"/>
          <p:cNvPicPr>
            <a:picLocks noChangeAspect="1"/>
          </p:cNvPicPr>
          <p:nvPr/>
        </p:nvPicPr>
        <p:blipFill>
          <a:blip r:embed="rId3"/>
          <a:srcRect t="49913" r="50087"/>
          <a:stretch>
            <a:fillRect/>
          </a:stretch>
        </p:blipFill>
        <p:spPr>
          <a:xfrm>
            <a:off x="2209800" y="304800"/>
            <a:ext cx="1371600" cy="13763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38400" y="762000"/>
            <a:ext cx="6705600" cy="1143000"/>
          </a:xfrm>
        </p:spPr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r"/>
            <a:r>
              <a:rPr lang="ru-RU" sz="60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2 день</a:t>
            </a:r>
            <a:br>
              <a:rPr lang="ru-RU" sz="60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60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«Волшебный мир театра»</a:t>
            </a:r>
            <a:endParaRPr lang="ru-RU" sz="6000" b="1" dirty="0">
              <a:ln>
                <a:solidFill>
                  <a:schemeClr val="accent3">
                    <a:lumMod val="50000"/>
                  </a:schemeClr>
                </a:solidFill>
              </a:ln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7" name="Рисунок 6" descr="images.png"/>
          <p:cNvPicPr>
            <a:picLocks noChangeAspect="1"/>
          </p:cNvPicPr>
          <p:nvPr/>
        </p:nvPicPr>
        <p:blipFill>
          <a:blip r:embed="rId3"/>
          <a:srcRect l="50000" b="50000"/>
          <a:stretch>
            <a:fillRect/>
          </a:stretch>
        </p:blipFill>
        <p:spPr>
          <a:xfrm>
            <a:off x="457200" y="304800"/>
            <a:ext cx="1295400" cy="12954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 descr="images.png"/>
          <p:cNvPicPr>
            <a:picLocks noChangeAspect="1"/>
          </p:cNvPicPr>
          <p:nvPr/>
        </p:nvPicPr>
        <p:blipFill>
          <a:blip r:embed="rId3"/>
          <a:srcRect r="50000" b="50000"/>
          <a:stretch>
            <a:fillRect/>
          </a:stretch>
        </p:blipFill>
        <p:spPr>
          <a:xfrm>
            <a:off x="5105400" y="2590800"/>
            <a:ext cx="1223964" cy="12239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 descr="P1070812.JPG"/>
          <p:cNvPicPr>
            <a:picLocks noChangeAspect="1"/>
          </p:cNvPicPr>
          <p:nvPr/>
        </p:nvPicPr>
        <p:blipFill>
          <a:blip r:embed="rId4" cstate="print"/>
          <a:srcRect l="1667" t="14444" r="17500" b="11111"/>
          <a:stretch>
            <a:fillRect/>
          </a:stretch>
        </p:blipFill>
        <p:spPr>
          <a:xfrm>
            <a:off x="228600" y="1905000"/>
            <a:ext cx="3695700" cy="25527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" name="Рисунок 9" descr="P1070806.JPG"/>
          <p:cNvPicPr>
            <a:picLocks noChangeAspect="1"/>
          </p:cNvPicPr>
          <p:nvPr/>
        </p:nvPicPr>
        <p:blipFill>
          <a:blip r:embed="rId5" cstate="print"/>
          <a:srcRect l="10052" t="42292" b="7708"/>
          <a:stretch>
            <a:fillRect/>
          </a:stretch>
        </p:blipFill>
        <p:spPr>
          <a:xfrm>
            <a:off x="609600" y="4507130"/>
            <a:ext cx="5334000" cy="222379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347975212_children-vector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33333"/>
          <a:stretch>
            <a:fillRect/>
          </a:stretch>
        </p:blipFill>
        <p:spPr>
          <a:xfrm rot="727606">
            <a:off x="6361600" y="256675"/>
            <a:ext cx="2743200" cy="2820009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0" y="3505200"/>
            <a:ext cx="47244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3 день </a:t>
            </a:r>
            <a:br>
              <a:rPr lang="ru-RU" sz="48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r>
              <a:rPr lang="ru-RU" sz="48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«Год Памяти и славы»</a:t>
            </a:r>
            <a:endParaRPr lang="ru-RU" sz="4800" dirty="0"/>
          </a:p>
        </p:txBody>
      </p:sp>
      <p:pic>
        <p:nvPicPr>
          <p:cNvPr id="11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152400"/>
            <a:ext cx="4572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53000" y="3429000"/>
            <a:ext cx="4064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3000"/>
            <a:lum/>
          </a:blip>
          <a:srcRect/>
          <a:stretch>
            <a:fillRect t="-22000" b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depositphotos_18222657-stock-illustration-animals-playing-intruments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5833" b="50000"/>
          <a:stretch>
            <a:fillRect/>
          </a:stretch>
        </p:blipFill>
        <p:spPr>
          <a:xfrm>
            <a:off x="1905000" y="0"/>
            <a:ext cx="3124200" cy="3427883"/>
          </a:xfrm>
          <a:prstGeom prst="rect">
            <a:avLst/>
          </a:prstGeom>
        </p:spPr>
      </p:pic>
      <p:pic>
        <p:nvPicPr>
          <p:cNvPr id="6" name="Рисунок 5" descr="P1070802.JPG"/>
          <p:cNvPicPr>
            <a:picLocks noChangeAspect="1"/>
          </p:cNvPicPr>
          <p:nvPr/>
        </p:nvPicPr>
        <p:blipFill>
          <a:blip r:embed="rId4" cstate="print"/>
          <a:srcRect t="23951" r="10184"/>
          <a:stretch>
            <a:fillRect/>
          </a:stretch>
        </p:blipFill>
        <p:spPr>
          <a:xfrm>
            <a:off x="4724400" y="381000"/>
            <a:ext cx="4199740" cy="2667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" y="1219200"/>
            <a:ext cx="7620000" cy="1143000"/>
          </a:xfrm>
        </p:spPr>
        <p:txBody>
          <a:bodyPr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l"/>
            <a:r>
              <a:rPr lang="ru-RU" sz="6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4 день </a:t>
            </a:r>
            <a:br>
              <a:rPr lang="ru-RU" sz="6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ru-RU" sz="6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«Мы – вместе»</a:t>
            </a:r>
            <a:endParaRPr lang="ru-RU" sz="6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8" name="Рисунок 7" descr="P107078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343400" y="3810000"/>
            <a:ext cx="4613189" cy="2667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" name="Рисунок 8" descr="P1070746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4800" y="3429000"/>
            <a:ext cx="3457600" cy="25932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3000"/>
            <a:lum/>
          </a:blip>
          <a:srcRect/>
          <a:stretch>
            <a:fillRect t="-23000" b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4343400" cy="1143000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l"/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5 день </a:t>
            </a:r>
            <a:b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«Листая страницы </a:t>
            </a:r>
            <a:b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истории»</a:t>
            </a:r>
            <a:endParaRPr lang="ru-RU" sz="4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" name="Рисунок 3" descr="484534968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2058" r="3780" b="50000"/>
          <a:stretch>
            <a:fillRect/>
          </a:stretch>
        </p:blipFill>
        <p:spPr>
          <a:xfrm>
            <a:off x="7467600" y="0"/>
            <a:ext cx="1676400" cy="2218764"/>
          </a:xfrm>
          <a:prstGeom prst="rect">
            <a:avLst/>
          </a:prstGeom>
        </p:spPr>
      </p:pic>
      <p:pic>
        <p:nvPicPr>
          <p:cNvPr id="5" name="Рисунок 4" descr="depositphotos_18222657-stock-illustration-animals-playing-intruments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5000" t="3318" r="32500" b="47777"/>
          <a:stretch>
            <a:fillRect/>
          </a:stretch>
        </p:blipFill>
        <p:spPr>
          <a:xfrm>
            <a:off x="0" y="5029200"/>
            <a:ext cx="1620982" cy="1828800"/>
          </a:xfrm>
          <a:prstGeom prst="rect">
            <a:avLst/>
          </a:prstGeom>
        </p:spPr>
      </p:pic>
      <p:pic>
        <p:nvPicPr>
          <p:cNvPr id="6" name="Рисунок 5" descr="depositphotos_18222657-stock-illustration-animals-playing-intruments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5833" b="50000"/>
          <a:stretch>
            <a:fillRect/>
          </a:stretch>
        </p:blipFill>
        <p:spPr>
          <a:xfrm>
            <a:off x="6726776" y="4038600"/>
            <a:ext cx="2569624" cy="2819400"/>
          </a:xfrm>
          <a:prstGeom prst="rect">
            <a:avLst/>
          </a:prstGeom>
        </p:spPr>
      </p:pic>
      <p:pic>
        <p:nvPicPr>
          <p:cNvPr id="14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05400" y="152400"/>
            <a:ext cx="373380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8" descr="C:\Users\USER\Desktop\ФОТО по ГИМНАЗИИ\ФОТО-2017 - 2018\ЛАГЕРЬ-ВЕСНА-2018\P1100089.JPG"/>
          <p:cNvPicPr>
            <a:picLocks noGrp="1" noChangeAspect="1" noChangeArrowheads="1"/>
          </p:cNvPicPr>
          <p:nvPr>
            <p:ph idx="1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2400" y="3505200"/>
            <a:ext cx="3886199" cy="2914649"/>
          </a:xfrm>
          <a:prstGeom prst="rect">
            <a:avLst/>
          </a:prstGeom>
          <a:noFill/>
        </p:spPr>
      </p:pic>
      <p:pic>
        <p:nvPicPr>
          <p:cNvPr id="16" name="Picture 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00600" y="3429000"/>
            <a:ext cx="4084108" cy="3063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10</Words>
  <Application>Microsoft Office PowerPoint</Application>
  <PresentationFormat>Экран (4:3)</PresentationFormat>
  <Paragraphs>6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Office Theme</vt:lpstr>
      <vt:lpstr> осенний лагерь «Дружный - 2020» Мбоу «Гимназия №52»</vt:lpstr>
      <vt:lpstr>1 день «Безопасность детства»</vt:lpstr>
      <vt:lpstr>2 день «Волшебный мир театра»</vt:lpstr>
      <vt:lpstr>Слайд 4</vt:lpstr>
      <vt:lpstr>4 день  «Мы – вместе»</vt:lpstr>
      <vt:lpstr>5 день  «Листая страницы  истории»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Весенний лагерь «Дружный» Мбоу «Гимназия №52»</dc:title>
  <dc:creator>Аля Ахтямова</dc:creator>
  <cp:lastModifiedBy>USER</cp:lastModifiedBy>
  <cp:revision>21</cp:revision>
  <dcterms:created xsi:type="dcterms:W3CDTF">2006-08-16T00:00:00Z</dcterms:created>
  <dcterms:modified xsi:type="dcterms:W3CDTF">2020-11-10T07:50:26Z</dcterms:modified>
</cp:coreProperties>
</file>